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</p:sldMasterIdLst>
  <p:notesMasterIdLst>
    <p:notesMasterId r:id="rId6"/>
  </p:notesMasterIdLst>
  <p:sldIdLst>
    <p:sldId id="256" r:id="rId5"/>
  </p:sldIdLst>
  <p:sldSz cx="43891200" cy="32918400"/>
  <p:notesSz cx="9144000" cy="6858000"/>
  <p:defaultTextStyle>
    <a:defPPr>
      <a:defRPr lang="en-US"/>
    </a:defPPr>
    <a:lvl1pPr marL="0" algn="l" defTabSz="2194514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1pPr>
    <a:lvl2pPr marL="2194514" algn="l" defTabSz="2194514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2pPr>
    <a:lvl3pPr marL="4389028" algn="l" defTabSz="2194514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3pPr>
    <a:lvl4pPr marL="6583543" algn="l" defTabSz="2194514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4pPr>
    <a:lvl5pPr marL="8778057" algn="l" defTabSz="2194514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5pPr>
    <a:lvl6pPr marL="10972571" algn="l" defTabSz="2194514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6pPr>
    <a:lvl7pPr marL="13167085" algn="l" defTabSz="2194514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7pPr>
    <a:lvl8pPr marL="15361599" algn="l" defTabSz="2194514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8pPr>
    <a:lvl9pPr marL="17556115" algn="l" defTabSz="2194514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571" autoAdjust="0"/>
    <p:restoredTop sz="94674"/>
  </p:normalViewPr>
  <p:slideViewPr>
    <p:cSldViewPr snapToGrid="0" snapToObjects="1">
      <p:cViewPr>
        <p:scale>
          <a:sx n="23" d="100"/>
          <a:sy n="23" d="100"/>
        </p:scale>
        <p:origin x="1864" y="536"/>
      </p:cViewPr>
      <p:guideLst>
        <p:guide orient="horz" pos="10368"/>
        <p:guide pos="1382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7263C8-1F4A-D143-B9CC-F49476357AC0}" type="datetimeFigureOut">
              <a:rPr lang="en-US" smtClean="0"/>
              <a:t>12/18/17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31B56C-B07E-3E41-B87D-461E056AF0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9286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194514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1pPr>
    <a:lvl2pPr marL="2194514" algn="l" defTabSz="2194514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2pPr>
    <a:lvl3pPr marL="4389028" algn="l" defTabSz="2194514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3pPr>
    <a:lvl4pPr marL="6583543" algn="l" defTabSz="2194514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4pPr>
    <a:lvl5pPr marL="8778057" algn="l" defTabSz="2194514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5pPr>
    <a:lvl6pPr marL="10972571" algn="l" defTabSz="2194514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6pPr>
    <a:lvl7pPr marL="13167085" algn="l" defTabSz="2194514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7pPr>
    <a:lvl8pPr marL="15361599" algn="l" defTabSz="2194514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8pPr>
    <a:lvl9pPr marL="17556115" algn="l" defTabSz="2194514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31B56C-B07E-3E41-B87D-461E056AF03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7137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10226042"/>
            <a:ext cx="37307520" cy="705612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0" y="18653760"/>
            <a:ext cx="3072384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945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890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5835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778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9725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1670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3615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5561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1" y="21153122"/>
            <a:ext cx="37307520" cy="6537960"/>
          </a:xfrm>
        </p:spPr>
        <p:txBody>
          <a:bodyPr anchor="t"/>
          <a:lstStyle>
            <a:lvl1pPr algn="l">
              <a:defRPr sz="192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1" y="13952226"/>
            <a:ext cx="37307520" cy="7200898"/>
          </a:xfrm>
        </p:spPr>
        <p:txBody>
          <a:bodyPr anchor="b"/>
          <a:lstStyle>
            <a:lvl1pPr marL="0" indent="0">
              <a:buNone/>
              <a:defRPr sz="9700">
                <a:solidFill>
                  <a:schemeClr val="tx1">
                    <a:tint val="75000"/>
                  </a:schemeClr>
                </a:solidFill>
              </a:defRPr>
            </a:lvl1pPr>
            <a:lvl2pPr marL="2194514" indent="0">
              <a:buNone/>
              <a:defRPr sz="8700">
                <a:solidFill>
                  <a:schemeClr val="tx1">
                    <a:tint val="75000"/>
                  </a:schemeClr>
                </a:solidFill>
              </a:defRPr>
            </a:lvl2pPr>
            <a:lvl3pPr marL="4389028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3pPr>
            <a:lvl4pPr marL="6583543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4pPr>
            <a:lvl5pPr marL="8778057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5pPr>
            <a:lvl6pPr marL="10972571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6pPr>
            <a:lvl7pPr marL="13167085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7pPr>
            <a:lvl8pPr marL="15361599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8pPr>
            <a:lvl9pPr marL="17556115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4560" y="7680964"/>
            <a:ext cx="19385280" cy="2172462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700"/>
            </a:lvl3pPr>
            <a:lvl4pPr>
              <a:defRPr sz="8700"/>
            </a:lvl4pPr>
            <a:lvl5pPr>
              <a:defRPr sz="8700"/>
            </a:lvl5pPr>
            <a:lvl6pPr>
              <a:defRPr sz="8700"/>
            </a:lvl6pPr>
            <a:lvl7pPr>
              <a:defRPr sz="8700"/>
            </a:lvl7pPr>
            <a:lvl8pPr>
              <a:defRPr sz="8700"/>
            </a:lvl8pPr>
            <a:lvl9pPr>
              <a:defRPr sz="8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1360" y="7680964"/>
            <a:ext cx="19385280" cy="2172462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700"/>
            </a:lvl3pPr>
            <a:lvl4pPr>
              <a:defRPr sz="8700"/>
            </a:lvl4pPr>
            <a:lvl5pPr>
              <a:defRPr sz="8700"/>
            </a:lvl5pPr>
            <a:lvl6pPr>
              <a:defRPr sz="8700"/>
            </a:lvl6pPr>
            <a:lvl7pPr>
              <a:defRPr sz="8700"/>
            </a:lvl7pPr>
            <a:lvl8pPr>
              <a:defRPr sz="8700"/>
            </a:lvl8pPr>
            <a:lvl9pPr>
              <a:defRPr sz="8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2" y="7368543"/>
            <a:ext cx="19392903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14" indent="0">
              <a:buNone/>
              <a:defRPr sz="9700" b="1"/>
            </a:lvl2pPr>
            <a:lvl3pPr marL="4389028" indent="0">
              <a:buNone/>
              <a:defRPr sz="8700" b="1"/>
            </a:lvl3pPr>
            <a:lvl4pPr marL="6583543" indent="0">
              <a:buNone/>
              <a:defRPr sz="7700" b="1"/>
            </a:lvl4pPr>
            <a:lvl5pPr marL="8778057" indent="0">
              <a:buNone/>
              <a:defRPr sz="7700" b="1"/>
            </a:lvl5pPr>
            <a:lvl6pPr marL="10972571" indent="0">
              <a:buNone/>
              <a:defRPr sz="7700" b="1"/>
            </a:lvl6pPr>
            <a:lvl7pPr marL="13167085" indent="0">
              <a:buNone/>
              <a:defRPr sz="7700" b="1"/>
            </a:lvl7pPr>
            <a:lvl8pPr marL="15361599" indent="0">
              <a:buNone/>
              <a:defRPr sz="7700" b="1"/>
            </a:lvl8pPr>
            <a:lvl9pPr marL="17556115" indent="0">
              <a:buNone/>
              <a:defRPr sz="7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562" y="10439401"/>
            <a:ext cx="19392903" cy="18966182"/>
          </a:xfrm>
        </p:spPr>
        <p:txBody>
          <a:bodyPr/>
          <a:lstStyle>
            <a:lvl1pPr>
              <a:defRPr sz="11500"/>
            </a:lvl1pPr>
            <a:lvl2pPr>
              <a:defRPr sz="9700"/>
            </a:lvl2pPr>
            <a:lvl3pPr>
              <a:defRPr sz="87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123" y="7368543"/>
            <a:ext cx="19400520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14" indent="0">
              <a:buNone/>
              <a:defRPr sz="9700" b="1"/>
            </a:lvl2pPr>
            <a:lvl3pPr marL="4389028" indent="0">
              <a:buNone/>
              <a:defRPr sz="8700" b="1"/>
            </a:lvl3pPr>
            <a:lvl4pPr marL="6583543" indent="0">
              <a:buNone/>
              <a:defRPr sz="7700" b="1"/>
            </a:lvl4pPr>
            <a:lvl5pPr marL="8778057" indent="0">
              <a:buNone/>
              <a:defRPr sz="7700" b="1"/>
            </a:lvl5pPr>
            <a:lvl6pPr marL="10972571" indent="0">
              <a:buNone/>
              <a:defRPr sz="7700" b="1"/>
            </a:lvl6pPr>
            <a:lvl7pPr marL="13167085" indent="0">
              <a:buNone/>
              <a:defRPr sz="7700" b="1"/>
            </a:lvl7pPr>
            <a:lvl8pPr marL="15361599" indent="0">
              <a:buNone/>
              <a:defRPr sz="7700" b="1"/>
            </a:lvl8pPr>
            <a:lvl9pPr marL="17556115" indent="0">
              <a:buNone/>
              <a:defRPr sz="7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123" y="10439401"/>
            <a:ext cx="19400520" cy="18966182"/>
          </a:xfrm>
        </p:spPr>
        <p:txBody>
          <a:bodyPr/>
          <a:lstStyle>
            <a:lvl1pPr>
              <a:defRPr sz="11500"/>
            </a:lvl1pPr>
            <a:lvl2pPr>
              <a:defRPr sz="9700"/>
            </a:lvl2pPr>
            <a:lvl3pPr>
              <a:defRPr sz="87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3" y="1310640"/>
            <a:ext cx="14439903" cy="5577840"/>
          </a:xfrm>
        </p:spPr>
        <p:txBody>
          <a:bodyPr anchor="b"/>
          <a:lstStyle>
            <a:lvl1pPr algn="l">
              <a:defRPr sz="9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40" y="1310644"/>
            <a:ext cx="24536400" cy="28094942"/>
          </a:xfrm>
        </p:spPr>
        <p:txBody>
          <a:bodyPr/>
          <a:lstStyle>
            <a:lvl1pPr>
              <a:defRPr sz="15400"/>
            </a:lvl1pPr>
            <a:lvl2pPr>
              <a:defRPr sz="13400"/>
            </a:lvl2pPr>
            <a:lvl3pPr>
              <a:defRPr sz="11500"/>
            </a:lvl3pPr>
            <a:lvl4pPr>
              <a:defRPr sz="9700"/>
            </a:lvl4pPr>
            <a:lvl5pPr>
              <a:defRPr sz="9700"/>
            </a:lvl5pPr>
            <a:lvl6pPr>
              <a:defRPr sz="9700"/>
            </a:lvl6pPr>
            <a:lvl7pPr>
              <a:defRPr sz="9700"/>
            </a:lvl7pPr>
            <a:lvl8pPr>
              <a:defRPr sz="9700"/>
            </a:lvl8pPr>
            <a:lvl9pPr>
              <a:defRPr sz="9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3" y="6888484"/>
            <a:ext cx="14439903" cy="22517102"/>
          </a:xfrm>
        </p:spPr>
        <p:txBody>
          <a:bodyPr/>
          <a:lstStyle>
            <a:lvl1pPr marL="0" indent="0">
              <a:buNone/>
              <a:defRPr sz="6700"/>
            </a:lvl1pPr>
            <a:lvl2pPr marL="2194514" indent="0">
              <a:buNone/>
              <a:defRPr sz="5700"/>
            </a:lvl2pPr>
            <a:lvl3pPr marL="4389028" indent="0">
              <a:buNone/>
              <a:defRPr sz="4800"/>
            </a:lvl3pPr>
            <a:lvl4pPr marL="6583543" indent="0">
              <a:buNone/>
              <a:defRPr sz="4300"/>
            </a:lvl4pPr>
            <a:lvl5pPr marL="8778057" indent="0">
              <a:buNone/>
              <a:defRPr sz="4300"/>
            </a:lvl5pPr>
            <a:lvl6pPr marL="10972571" indent="0">
              <a:buNone/>
              <a:defRPr sz="4300"/>
            </a:lvl6pPr>
            <a:lvl7pPr marL="13167085" indent="0">
              <a:buNone/>
              <a:defRPr sz="4300"/>
            </a:lvl7pPr>
            <a:lvl8pPr marL="15361599" indent="0">
              <a:buNone/>
              <a:defRPr sz="4300"/>
            </a:lvl8pPr>
            <a:lvl9pPr marL="17556115" indent="0">
              <a:buNone/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983" y="23042881"/>
            <a:ext cx="26334720" cy="2720342"/>
          </a:xfrm>
        </p:spPr>
        <p:txBody>
          <a:bodyPr anchor="b"/>
          <a:lstStyle>
            <a:lvl1pPr algn="l">
              <a:defRPr sz="9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983" y="4288280"/>
            <a:ext cx="26334720" cy="17955490"/>
          </a:xfrm>
        </p:spPr>
        <p:txBody>
          <a:bodyPr/>
          <a:lstStyle>
            <a:lvl1pPr marL="0" indent="0">
              <a:buNone/>
              <a:defRPr sz="15400"/>
            </a:lvl1pPr>
            <a:lvl2pPr marL="2194514" indent="0">
              <a:buNone/>
              <a:defRPr sz="13400"/>
            </a:lvl2pPr>
            <a:lvl3pPr marL="4389028" indent="0">
              <a:buNone/>
              <a:defRPr sz="11500"/>
            </a:lvl3pPr>
            <a:lvl4pPr marL="6583543" indent="0">
              <a:buNone/>
              <a:defRPr sz="9700"/>
            </a:lvl4pPr>
            <a:lvl5pPr marL="8778057" indent="0">
              <a:buNone/>
              <a:defRPr sz="9700"/>
            </a:lvl5pPr>
            <a:lvl6pPr marL="10972571" indent="0">
              <a:buNone/>
              <a:defRPr sz="9700"/>
            </a:lvl6pPr>
            <a:lvl7pPr marL="13167085" indent="0">
              <a:buNone/>
              <a:defRPr sz="9700"/>
            </a:lvl7pPr>
            <a:lvl8pPr marL="15361599" indent="0">
              <a:buNone/>
              <a:defRPr sz="9700"/>
            </a:lvl8pPr>
            <a:lvl9pPr marL="17556115" indent="0">
              <a:buNone/>
              <a:defRPr sz="97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983" y="25763223"/>
            <a:ext cx="26334720" cy="3863338"/>
          </a:xfrm>
        </p:spPr>
        <p:txBody>
          <a:bodyPr/>
          <a:lstStyle>
            <a:lvl1pPr marL="0" indent="0">
              <a:buNone/>
              <a:defRPr sz="6700"/>
            </a:lvl1pPr>
            <a:lvl2pPr marL="2194514" indent="0">
              <a:buNone/>
              <a:defRPr sz="5700"/>
            </a:lvl2pPr>
            <a:lvl3pPr marL="4389028" indent="0">
              <a:buNone/>
              <a:defRPr sz="4800"/>
            </a:lvl3pPr>
            <a:lvl4pPr marL="6583543" indent="0">
              <a:buNone/>
              <a:defRPr sz="4300"/>
            </a:lvl4pPr>
            <a:lvl5pPr marL="8778057" indent="0">
              <a:buNone/>
              <a:defRPr sz="4300"/>
            </a:lvl5pPr>
            <a:lvl6pPr marL="10972571" indent="0">
              <a:buNone/>
              <a:defRPr sz="4300"/>
            </a:lvl6pPr>
            <a:lvl7pPr marL="13167085" indent="0">
              <a:buNone/>
              <a:defRPr sz="4300"/>
            </a:lvl7pPr>
            <a:lvl8pPr marL="15361599" indent="0">
              <a:buNone/>
              <a:defRPr sz="4300"/>
            </a:lvl8pPr>
            <a:lvl9pPr marL="17556115" indent="0">
              <a:buNone/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1598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94560" y="2927144"/>
            <a:ext cx="39502080" cy="4987637"/>
          </a:xfrm>
          <a:prstGeom prst="rect">
            <a:avLst/>
          </a:prstGeom>
        </p:spPr>
        <p:txBody>
          <a:bodyPr vert="horz" lIns="438903" tIns="219451" rIns="438903" bIns="21945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8785861"/>
            <a:ext cx="39502080" cy="21724622"/>
          </a:xfrm>
          <a:prstGeom prst="rect">
            <a:avLst/>
          </a:prstGeom>
        </p:spPr>
        <p:txBody>
          <a:bodyPr vert="horz" lIns="438903" tIns="219451" rIns="438903" bIns="21945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6" r:id="rId1"/>
    <p:sldLayoutId id="2147493457" r:id="rId2"/>
    <p:sldLayoutId id="2147493458" r:id="rId3"/>
    <p:sldLayoutId id="2147493459" r:id="rId4"/>
    <p:sldLayoutId id="2147493460" r:id="rId5"/>
    <p:sldLayoutId id="2147493461" r:id="rId6"/>
    <p:sldLayoutId id="2147493462" r:id="rId7"/>
    <p:sldLayoutId id="2147493463" r:id="rId8"/>
    <p:sldLayoutId id="2147493464" r:id="rId9"/>
  </p:sldLayoutIdLst>
  <p:txStyles>
    <p:titleStyle>
      <a:lvl1pPr algn="ctr" defTabSz="2194514" rtl="0" eaLnBrk="1" latinLnBrk="0" hangingPunct="1">
        <a:spcBef>
          <a:spcPct val="0"/>
        </a:spcBef>
        <a:buNone/>
        <a:defRPr sz="211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45886" indent="-1645886" algn="l" defTabSz="2194514" rtl="0" eaLnBrk="1" latinLnBrk="0" hangingPunct="1">
        <a:spcBef>
          <a:spcPct val="20000"/>
        </a:spcBef>
        <a:buFont typeface="Arial"/>
        <a:buChar char="•"/>
        <a:defRPr sz="13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6086" indent="-1371572" algn="l" defTabSz="2194514" rtl="0" eaLnBrk="1" latinLnBrk="0" hangingPunct="1">
        <a:spcBef>
          <a:spcPct val="20000"/>
        </a:spcBef>
        <a:buFont typeface="Arial"/>
        <a:buChar char="–"/>
        <a:defRPr sz="115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286" indent="-1097257" algn="l" defTabSz="2194514" rtl="0" eaLnBrk="1" latinLnBrk="0" hangingPunct="1">
        <a:spcBef>
          <a:spcPct val="20000"/>
        </a:spcBef>
        <a:buFont typeface="Arial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800" indent="-1097257" algn="l" defTabSz="2194514" rtl="0" eaLnBrk="1" latinLnBrk="0" hangingPunct="1">
        <a:spcBef>
          <a:spcPct val="20000"/>
        </a:spcBef>
        <a:buFont typeface="Arial"/>
        <a:buChar char="–"/>
        <a:defRPr sz="87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314" indent="-1097257" algn="l" defTabSz="2194514" rtl="0" eaLnBrk="1" latinLnBrk="0" hangingPunct="1">
        <a:spcBef>
          <a:spcPct val="20000"/>
        </a:spcBef>
        <a:buFont typeface="Arial"/>
        <a:buChar char="»"/>
        <a:defRPr sz="8700" kern="1200">
          <a:solidFill>
            <a:schemeClr val="tx1"/>
          </a:solidFill>
          <a:latin typeface="+mn-lt"/>
          <a:ea typeface="+mn-ea"/>
          <a:cs typeface="+mn-cs"/>
        </a:defRPr>
      </a:lvl5pPr>
      <a:lvl6pPr marL="12069828" indent="-1097257" algn="l" defTabSz="2194514" rtl="0" eaLnBrk="1" latinLnBrk="0" hangingPunct="1">
        <a:spcBef>
          <a:spcPct val="20000"/>
        </a:spcBef>
        <a:buFont typeface="Arial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342" indent="-1097257" algn="l" defTabSz="2194514" rtl="0" eaLnBrk="1" latinLnBrk="0" hangingPunct="1">
        <a:spcBef>
          <a:spcPct val="20000"/>
        </a:spcBef>
        <a:buFont typeface="Arial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8858" indent="-1097257" algn="l" defTabSz="2194514" rtl="0" eaLnBrk="1" latinLnBrk="0" hangingPunct="1">
        <a:spcBef>
          <a:spcPct val="20000"/>
        </a:spcBef>
        <a:buFont typeface="Arial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372" indent="-1097257" algn="l" defTabSz="2194514" rtl="0" eaLnBrk="1" latinLnBrk="0" hangingPunct="1">
        <a:spcBef>
          <a:spcPct val="20000"/>
        </a:spcBef>
        <a:buFont typeface="Arial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14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14" algn="l" defTabSz="2194514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2pPr>
      <a:lvl3pPr marL="4389028" algn="l" defTabSz="2194514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543" algn="l" defTabSz="2194514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4pPr>
      <a:lvl5pPr marL="8778057" algn="l" defTabSz="2194514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571" algn="l" defTabSz="2194514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085" algn="l" defTabSz="2194514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599" algn="l" defTabSz="2194514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115" algn="l" defTabSz="2194514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6808657" y="808170"/>
            <a:ext cx="30273885" cy="2941818"/>
          </a:xfrm>
          <a:prstGeom prst="rect">
            <a:avLst/>
          </a:prstGeom>
        </p:spPr>
        <p:txBody>
          <a:bodyPr vert="horz" lIns="438903" tIns="219451" rIns="438903" bIns="219451" rtlCol="0" anchor="ctr">
            <a:normAutofit/>
          </a:bodyPr>
          <a:lstStyle>
            <a:lvl1pPr algn="ctr" defTabSz="2194514" rtl="0" eaLnBrk="1" latinLnBrk="0" hangingPunct="1">
              <a:spcBef>
                <a:spcPct val="0"/>
              </a:spcBef>
              <a:buNone/>
              <a:defRPr sz="211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500" dirty="0" smtClean="0"/>
              <a:t>Title Goes Here</a:t>
            </a:r>
            <a:endParaRPr lang="en-US" sz="12500" dirty="0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6808657" y="3225376"/>
            <a:ext cx="30273885" cy="1186023"/>
          </a:xfrm>
          <a:prstGeom prst="rect">
            <a:avLst/>
          </a:prstGeom>
        </p:spPr>
        <p:txBody>
          <a:bodyPr vert="horz" lIns="438903" tIns="219451" rIns="438903" bIns="219451" rtlCol="0">
            <a:normAutofit/>
          </a:bodyPr>
          <a:lstStyle>
            <a:lvl1pPr marL="0" indent="0" algn="ctr" defTabSz="2194514" rtl="0" eaLnBrk="1" latinLnBrk="0" hangingPunct="1">
              <a:spcBef>
                <a:spcPct val="20000"/>
              </a:spcBef>
              <a:buFont typeface="Arial"/>
              <a:buNone/>
              <a:defRPr sz="13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194514" indent="0" algn="ctr" defTabSz="2194514" rtl="0" eaLnBrk="1" latinLnBrk="0" hangingPunct="1">
              <a:spcBef>
                <a:spcPct val="20000"/>
              </a:spcBef>
              <a:buFont typeface="Arial"/>
              <a:buNone/>
              <a:defRPr sz="1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4389028" indent="0" algn="ctr" defTabSz="2194514" rtl="0" eaLnBrk="1" latinLnBrk="0" hangingPunct="1">
              <a:spcBef>
                <a:spcPct val="20000"/>
              </a:spcBef>
              <a:buFont typeface="Arial"/>
              <a:buNone/>
              <a:defRPr sz="9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6583543" indent="0" algn="ctr" defTabSz="2194514" rtl="0" eaLnBrk="1" latinLnBrk="0" hangingPunct="1">
              <a:spcBef>
                <a:spcPct val="20000"/>
              </a:spcBef>
              <a:buFont typeface="Arial"/>
              <a:buNone/>
              <a:defRPr sz="8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8778057" indent="0" algn="ctr" defTabSz="2194514" rtl="0" eaLnBrk="1" latinLnBrk="0" hangingPunct="1">
              <a:spcBef>
                <a:spcPct val="20000"/>
              </a:spcBef>
              <a:buFont typeface="Arial"/>
              <a:buNone/>
              <a:defRPr sz="8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0972571" indent="0" algn="ctr" defTabSz="2194514" rtl="0" eaLnBrk="1" latinLnBrk="0" hangingPunct="1">
              <a:spcBef>
                <a:spcPct val="20000"/>
              </a:spcBef>
              <a:buFont typeface="Arial"/>
              <a:buNone/>
              <a:defRPr sz="9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167085" indent="0" algn="ctr" defTabSz="2194514" rtl="0" eaLnBrk="1" latinLnBrk="0" hangingPunct="1">
              <a:spcBef>
                <a:spcPct val="20000"/>
              </a:spcBef>
              <a:buFont typeface="Arial"/>
              <a:buNone/>
              <a:defRPr sz="9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361599" indent="0" algn="ctr" defTabSz="2194514" rtl="0" eaLnBrk="1" latinLnBrk="0" hangingPunct="1">
              <a:spcBef>
                <a:spcPct val="20000"/>
              </a:spcBef>
              <a:buFont typeface="Arial"/>
              <a:buNone/>
              <a:defRPr sz="9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556115" indent="0" algn="ctr" defTabSz="2194514" rtl="0" eaLnBrk="1" latinLnBrk="0" hangingPunct="1">
              <a:spcBef>
                <a:spcPct val="20000"/>
              </a:spcBef>
              <a:buFont typeface="Arial"/>
              <a:buNone/>
              <a:defRPr sz="9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 smtClean="0"/>
              <a:t>Subtitles and Poster Text Should be Set in Arial</a:t>
            </a:r>
            <a:endParaRPr lang="en-US" sz="3600" dirty="0"/>
          </a:p>
        </p:txBody>
      </p:sp>
      <p:pic>
        <p:nvPicPr>
          <p:cNvPr id="7" name="Picture 6" descr="ncstate-brick-4x1-red-rgb.em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9122" y="1502041"/>
            <a:ext cx="6885395" cy="1092689"/>
          </a:xfrm>
          <a:prstGeom prst="rect">
            <a:avLst/>
          </a:prstGeom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1560938" y="2909257"/>
            <a:ext cx="7053579" cy="3393954"/>
          </a:xfrm>
          <a:prstGeom prst="rect">
            <a:avLst/>
          </a:prstGeom>
        </p:spPr>
        <p:txBody>
          <a:bodyPr vert="horz" lIns="438903" tIns="219451" rIns="438903" bIns="219451" rtlCol="0">
            <a:normAutofit/>
          </a:bodyPr>
          <a:lstStyle>
            <a:lvl1pPr marL="0" indent="0" algn="ctr" defTabSz="2194514" rtl="0" eaLnBrk="1" latinLnBrk="0" hangingPunct="1">
              <a:spcBef>
                <a:spcPct val="20000"/>
              </a:spcBef>
              <a:buFont typeface="Arial"/>
              <a:buNone/>
              <a:defRPr sz="13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194514" indent="0" algn="ctr" defTabSz="2194514" rtl="0" eaLnBrk="1" latinLnBrk="0" hangingPunct="1">
              <a:spcBef>
                <a:spcPct val="20000"/>
              </a:spcBef>
              <a:buFont typeface="Arial"/>
              <a:buNone/>
              <a:defRPr sz="1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4389028" indent="0" algn="ctr" defTabSz="2194514" rtl="0" eaLnBrk="1" latinLnBrk="0" hangingPunct="1">
              <a:spcBef>
                <a:spcPct val="20000"/>
              </a:spcBef>
              <a:buFont typeface="Arial"/>
              <a:buNone/>
              <a:defRPr sz="9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6583543" indent="0" algn="ctr" defTabSz="2194514" rtl="0" eaLnBrk="1" latinLnBrk="0" hangingPunct="1">
              <a:spcBef>
                <a:spcPct val="20000"/>
              </a:spcBef>
              <a:buFont typeface="Arial"/>
              <a:buNone/>
              <a:defRPr sz="8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8778057" indent="0" algn="ctr" defTabSz="2194514" rtl="0" eaLnBrk="1" latinLnBrk="0" hangingPunct="1">
              <a:spcBef>
                <a:spcPct val="20000"/>
              </a:spcBef>
              <a:buFont typeface="Arial"/>
              <a:buNone/>
              <a:defRPr sz="8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0972571" indent="0" algn="ctr" defTabSz="2194514" rtl="0" eaLnBrk="1" latinLnBrk="0" hangingPunct="1">
              <a:spcBef>
                <a:spcPct val="20000"/>
              </a:spcBef>
              <a:buFont typeface="Arial"/>
              <a:buNone/>
              <a:defRPr sz="9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167085" indent="0" algn="ctr" defTabSz="2194514" rtl="0" eaLnBrk="1" latinLnBrk="0" hangingPunct="1">
              <a:spcBef>
                <a:spcPct val="20000"/>
              </a:spcBef>
              <a:buFont typeface="Arial"/>
              <a:buNone/>
              <a:defRPr sz="9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361599" indent="0" algn="ctr" defTabSz="2194514" rtl="0" eaLnBrk="1" latinLnBrk="0" hangingPunct="1">
              <a:spcBef>
                <a:spcPct val="20000"/>
              </a:spcBef>
              <a:buFont typeface="Arial"/>
              <a:buNone/>
              <a:defRPr sz="9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556115" indent="0" algn="ctr" defTabSz="2194514" rtl="0" eaLnBrk="1" latinLnBrk="0" hangingPunct="1">
              <a:spcBef>
                <a:spcPct val="20000"/>
              </a:spcBef>
              <a:buFont typeface="Arial"/>
              <a:buNone/>
              <a:defRPr sz="9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3600" dirty="0" smtClean="0">
                <a:solidFill>
                  <a:schemeClr val="tx1"/>
                </a:solidFill>
              </a:rPr>
              <a:t>Department name and/or names of faculty members</a:t>
            </a:r>
            <a:endParaRPr lang="en-US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9407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CState-Presentation-36x48">
  <a:themeElements>
    <a:clrScheme name="NC State Colors">
      <a:dk1>
        <a:srgbClr val="1A1718"/>
      </a:dk1>
      <a:lt1>
        <a:sysClr val="window" lastClr="FFFFFF"/>
      </a:lt1>
      <a:dk2>
        <a:srgbClr val="313133"/>
      </a:dk2>
      <a:lt2>
        <a:srgbClr val="DFE0E1"/>
      </a:lt2>
      <a:accent1>
        <a:srgbClr val="D7002A"/>
      </a:accent1>
      <a:accent2>
        <a:srgbClr val="175AA3"/>
      </a:accent2>
      <a:accent3>
        <a:srgbClr val="ACB519"/>
      </a:accent3>
      <a:accent4>
        <a:srgbClr val="B4001C"/>
      </a:accent4>
      <a:accent5>
        <a:srgbClr val="FFE04C"/>
      </a:accent5>
      <a:accent6>
        <a:srgbClr val="E0703C"/>
      </a:accent6>
      <a:hlink>
        <a:srgbClr val="4299B7"/>
      </a:hlink>
      <a:folHlink>
        <a:srgbClr val="175AA3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Props1.xml><?xml version="1.0" encoding="utf-8"?>
<ds:datastoreItem xmlns:ds="http://schemas.openxmlformats.org/officeDocument/2006/customXml" ds:itemID="{E4214858-785C-42F7-BE66-6D0E79395F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B6F2769-7194-4217-93D3-3AF3A4742282}">
  <ds:schemaRefs>
    <ds:schemaRef ds:uri="http://schemas.microsoft.com/office/2006/metadata/properties"/>
    <ds:schemaRef ds:uri="http://schemas.microsoft.com/office/infopath/2007/PartnerControls"/>
    <ds:schemaRef ds:uri="http://schemas.microsoft.com/sharepoint/v3/field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NCState-Presentation-48x36</Template>
  <TotalTime>7</TotalTime>
  <Words>20</Words>
  <Application>Microsoft Macintosh PowerPoint</Application>
  <PresentationFormat>Custom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NCState-Presentation-36x48</vt:lpstr>
      <vt:lpstr>PowerPoint Presentation</vt:lpstr>
    </vt:vector>
  </TitlesOfParts>
  <Company/>
  <LinksUpToDate>false</LinksUpToDate>
  <SharedDoc>false</SharedDoc>
  <HyperlinksChanged>false</HyperlinksChanged>
  <AppVersion>15.0040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1</cp:revision>
  <dcterms:created xsi:type="dcterms:W3CDTF">2017-12-18T12:20:59Z</dcterms:created>
  <dcterms:modified xsi:type="dcterms:W3CDTF">2017-12-18T12:28:13Z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</Properties>
</file>