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43891200" cy="32918400"/>
  <p:notesSz cx="9144000" cy="6858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>
        <p:scale>
          <a:sx n="23" d="100"/>
          <a:sy n="23" d="100"/>
        </p:scale>
        <p:origin x="1864" y="53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4288280"/>
            <a:ext cx="26334720" cy="1795549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2927144"/>
            <a:ext cx="39502080" cy="4987637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785861"/>
            <a:ext cx="39502080" cy="21724622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2194514" rtl="0" eaLnBrk="1" latinLnBrk="0" hangingPunct="1">
        <a:spcBef>
          <a:spcPct val="0"/>
        </a:spcBef>
        <a:buNone/>
        <a:defRPr sz="21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08657" y="808170"/>
            <a:ext cx="30273885" cy="2941818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lvl1pPr algn="ctr" defTabSz="2194514" rtl="0" eaLnBrk="1" latinLnBrk="0" hangingPunct="1">
              <a:spcBef>
                <a:spcPct val="0"/>
              </a:spcBef>
              <a:buNone/>
              <a:defRPr sz="21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500" dirty="0" smtClean="0"/>
              <a:t>Title Goes Here</a:t>
            </a:r>
            <a:endParaRPr lang="en-US" sz="125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08657" y="3225376"/>
            <a:ext cx="30273885" cy="11860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Subtitles and Poster Text Should be Set in Arial</a:t>
            </a:r>
            <a:endParaRPr lang="en-US" sz="3600" dirty="0"/>
          </a:p>
        </p:txBody>
      </p:sp>
      <p:pic>
        <p:nvPicPr>
          <p:cNvPr id="7" name="Picture 6" descr="ncstate-brick-4x1-red-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122" y="1502041"/>
            <a:ext cx="6885395" cy="1092689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560938" y="2909257"/>
            <a:ext cx="7053579" cy="3393954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94514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1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89028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583543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778057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8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72571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16708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361599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556115" indent="0" algn="ctr" defTabSz="2194514" rtl="0" eaLnBrk="1" latinLnBrk="0" hangingPunct="1">
              <a:spcBef>
                <a:spcPct val="20000"/>
              </a:spcBef>
              <a:buFont typeface="Arial"/>
              <a:buNone/>
              <a:defRPr sz="9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Department name and/or names of faculty members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tate-Presentation-36x48">
  <a:themeElements>
    <a:clrScheme name="NC State Colors">
      <a:dk1>
        <a:srgbClr val="1A1718"/>
      </a:dk1>
      <a:lt1>
        <a:sysClr val="window" lastClr="FFFFFF"/>
      </a:lt1>
      <a:dk2>
        <a:srgbClr val="313133"/>
      </a:dk2>
      <a:lt2>
        <a:srgbClr val="DFE0E1"/>
      </a:lt2>
      <a:accent1>
        <a:srgbClr val="D7002A"/>
      </a:accent1>
      <a:accent2>
        <a:srgbClr val="175AA3"/>
      </a:accent2>
      <a:accent3>
        <a:srgbClr val="ACB519"/>
      </a:accent3>
      <a:accent4>
        <a:srgbClr val="B4001C"/>
      </a:accent4>
      <a:accent5>
        <a:srgbClr val="FFE04C"/>
      </a:accent5>
      <a:accent6>
        <a:srgbClr val="E0703C"/>
      </a:accent6>
      <a:hlink>
        <a:srgbClr val="4299B7"/>
      </a:hlink>
      <a:folHlink>
        <a:srgbClr val="175AA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NCState-Presentation-48x36</Template>
  <TotalTime>7</TotalTime>
  <Words>20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NCState-Presentation-36x48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2017-12-18T12:20:59Z</dcterms:created>
  <dcterms:modified xsi:type="dcterms:W3CDTF">2017-12-18T12:28:13Z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