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438912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>
        <p:scale>
          <a:sx n="50" d="100"/>
          <a:sy n="50" d="100"/>
        </p:scale>
        <p:origin x="144" y="-6304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12/18/17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3"/>
            <a:ext cx="27980640" cy="94081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163"/>
            <a:ext cx="27980640" cy="871728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2967"/>
            <a:ext cx="27980640" cy="9601197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4"/>
            <a:ext cx="14538960" cy="2896616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9824723"/>
            <a:ext cx="14544677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13919200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0" cy="4094477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200"/>
            <a:ext cx="14550390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747524"/>
            <a:ext cx="18402300" cy="37459923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4"/>
            <a:ext cx="10829927" cy="30022803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5717706"/>
            <a:ext cx="19751040" cy="23940653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3902858"/>
            <a:ext cx="29626560" cy="6650183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1714480"/>
            <a:ext cx="29626560" cy="2896616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2194514" rtl="0" eaLnBrk="1" latinLnBrk="0" hangingPunct="1">
        <a:spcBef>
          <a:spcPct val="0"/>
        </a:spcBef>
        <a:buNone/>
        <a:defRPr sz="21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016084" y="1875801"/>
            <a:ext cx="30273885" cy="2941818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>
            <a:lvl1pPr algn="ctr" defTabSz="2194514" rtl="0" eaLnBrk="1" latinLnBrk="0" hangingPunct="1">
              <a:spcBef>
                <a:spcPct val="0"/>
              </a:spcBef>
              <a:buNone/>
              <a:defRPr sz="211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500" dirty="0" smtClean="0"/>
              <a:t>Title Goes Here</a:t>
            </a:r>
            <a:endParaRPr lang="en-US" sz="12500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016084" y="4293007"/>
            <a:ext cx="30273885" cy="1186023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smtClean="0"/>
              <a:t>Subtitles and Poster Text Should be Set in Arial</a:t>
            </a:r>
            <a:endParaRPr lang="en-US" sz="3600" dirty="0"/>
          </a:p>
        </p:txBody>
      </p:sp>
      <p:pic>
        <p:nvPicPr>
          <p:cNvPr id="11" name="Picture 10" descr="ncstate-brick-4x1-red-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3" y="943650"/>
            <a:ext cx="6885395" cy="1092689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9856664" y="1081585"/>
            <a:ext cx="20908117" cy="1071731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36x48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NCState-Presentation-36x48</Template>
  <TotalTime>0</TotalTime>
  <Words>20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NCState-Presentation-36x48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2017-12-18T12:28:34Z</dcterms:created>
  <dcterms:modified xsi:type="dcterms:W3CDTF">2017-12-18T12:28:56Z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